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455" y="1"/>
            <a:ext cx="7772400" cy="8367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Вручение медалей в честь «70 лет Победы в ВОВ» в </a:t>
            </a:r>
            <a:r>
              <a:rPr lang="ru-RU" sz="2400" dirty="0" err="1" smtClean="0">
                <a:latin typeface="Monotype Corsiva" pitchFamily="66" charset="0"/>
              </a:rPr>
              <a:t>дер.Ульянино</a:t>
            </a:r>
            <a:r>
              <a:rPr lang="ru-RU" sz="2400" dirty="0" smtClean="0">
                <a:latin typeface="Monotype Corsiva" pitchFamily="66" charset="0"/>
              </a:rPr>
              <a:t> (</a:t>
            </a:r>
            <a:r>
              <a:rPr lang="ru-RU" sz="2400" dirty="0" err="1" smtClean="0">
                <a:latin typeface="Monotype Corsiva" pitchFamily="66" charset="0"/>
              </a:rPr>
              <a:t>Ульянинский</a:t>
            </a:r>
            <a:r>
              <a:rPr lang="ru-RU" sz="2400" dirty="0" smtClean="0">
                <a:latin typeface="Monotype Corsiva" pitchFamily="66" charset="0"/>
              </a:rPr>
              <a:t> центр досуга 08.03.2015г.)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Глава\Рабочий стол\фото\IMG_20150306_14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1" y="908720"/>
            <a:ext cx="3600400" cy="23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Глава\Рабочий стол\фото\IMG_20150306_141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76" y="908720"/>
            <a:ext cx="3619738" cy="23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_20150306_14263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1" y="3645024"/>
            <a:ext cx="3600400" cy="245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G_20150306_14165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75" y="3645024"/>
            <a:ext cx="3735829" cy="2455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99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7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491362" cy="336852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Овал 2"/>
          <p:cNvSpPr/>
          <p:nvPr/>
        </p:nvSpPr>
        <p:spPr>
          <a:xfrm flipV="1">
            <a:off x="7787005" y="4414252"/>
            <a:ext cx="45719" cy="457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DSCF274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4748"/>
            <a:ext cx="4347490" cy="316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SCF275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491363" cy="3368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76056" y="332656"/>
            <a:ext cx="3680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Вручение медалей в честь «70 лет Победы в ВОВ»  по поселению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745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Вручение медалей в честь «70 лет Победы в ВОВ» в дер.Ульянино (Ульянинский центр досуга 08.03.2015г.)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Вручение медалей в честь «70 лет Победы в ВОВ» в дер.Ульянино (Ульянинский центр досуга 08.03.2015г.)</dc:title>
  <cp:lastModifiedBy>user</cp:lastModifiedBy>
  <cp:revision>1</cp:revision>
  <dcterms:modified xsi:type="dcterms:W3CDTF">2015-04-02T11:27:25Z</dcterms:modified>
</cp:coreProperties>
</file>